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36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96" t="-352" r="25348" b="352"/>
          <a:stretch/>
        </p:blipFill>
        <p:spPr>
          <a:xfrm>
            <a:off x="-1909708" y="-22583"/>
            <a:ext cx="11073499" cy="688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98" r="50000"/>
          <a:stretch/>
        </p:blipFill>
        <p:spPr bwMode="auto">
          <a:xfrm>
            <a:off x="6333" y="4690761"/>
            <a:ext cx="7750700" cy="2167239"/>
          </a:xfrm>
          <a:prstGeom prst="rt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741250" y="5319216"/>
            <a:ext cx="8185787" cy="489490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ЕДИНЫЙ ДЕНЬ ОТКРЫТЫХ ДВЕРЕЙ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2483768" y="4690761"/>
            <a:ext cx="6443269" cy="489490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ГАПОУ ТЕХНИКУМ ТРАНСПОРТА Г.ОРСКА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6717914" y="5914031"/>
            <a:ext cx="2209123" cy="489490"/>
          </a:xfrm>
          <a:prstGeom prst="flowChartAlternateProcess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21 ОКТЯБРЯ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5" t="19240" r="30217" b="19124"/>
          <a:stretch/>
        </p:blipFill>
        <p:spPr>
          <a:xfrm>
            <a:off x="26009" y="4991656"/>
            <a:ext cx="2060843" cy="17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5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etodist\Desktop\Фото\DSC005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66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Metodist\Desktop\Фото\DSC005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2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Metodist\Desktop\Фото\DSC005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5999"/>
            <a:ext cx="98285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Metodist\Desktop\Фото\DSC005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" y="13639"/>
            <a:ext cx="9130447" cy="684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Metodist\Desktop\Фото\DSC0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4"/>
            <a:ext cx="9144000" cy="68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097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Metodist\Desktop\Фото\DSC005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86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etodist\Desktop\Фото\DSC00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37"/>
            <a:ext cx="9144000" cy="684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88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</Words>
  <Application>Microsoft Office PowerPoint</Application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ТЕХНИКУМ ТРАНСПОРТА Г.ОРСКА</dc:title>
  <dc:creator>Metodist</dc:creator>
  <cp:lastModifiedBy>Metodist</cp:lastModifiedBy>
  <cp:revision>5</cp:revision>
  <dcterms:created xsi:type="dcterms:W3CDTF">2022-10-22T06:41:42Z</dcterms:created>
  <dcterms:modified xsi:type="dcterms:W3CDTF">2022-10-22T07:14:27Z</dcterms:modified>
</cp:coreProperties>
</file>